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60" r:id="rId3"/>
    <p:sldId id="261" r:id="rId4"/>
    <p:sldId id="259" r:id="rId5"/>
    <p:sldId id="257" r:id="rId6"/>
  </p:sldIdLst>
  <p:sldSz cx="1332071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05"/>
  </p:normalViewPr>
  <p:slideViewPr>
    <p:cSldViewPr snapToGrid="0">
      <p:cViewPr varScale="1">
        <p:scale>
          <a:sx n="64" d="100"/>
          <a:sy n="64" d="100"/>
        </p:scale>
        <p:origin x="21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054" y="1767462"/>
            <a:ext cx="11322606" cy="3759917"/>
          </a:xfrm>
        </p:spPr>
        <p:txBody>
          <a:bodyPr anchor="b"/>
          <a:lstStyle>
            <a:lvl1pPr algn="ctr">
              <a:defRPr sz="874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5089" y="5672376"/>
            <a:ext cx="9990535" cy="2607442"/>
          </a:xfrm>
        </p:spPr>
        <p:txBody>
          <a:bodyPr/>
          <a:lstStyle>
            <a:lvl1pPr marL="0" indent="0" algn="ctr">
              <a:buNone/>
              <a:defRPr sz="3496"/>
            </a:lvl1pPr>
            <a:lvl2pPr marL="666049" indent="0" algn="ctr">
              <a:buNone/>
              <a:defRPr sz="2914"/>
            </a:lvl2pPr>
            <a:lvl3pPr marL="1332098" indent="0" algn="ctr">
              <a:buNone/>
              <a:defRPr sz="2622"/>
            </a:lvl3pPr>
            <a:lvl4pPr marL="1998147" indent="0" algn="ctr">
              <a:buNone/>
              <a:defRPr sz="2331"/>
            </a:lvl4pPr>
            <a:lvl5pPr marL="2664196" indent="0" algn="ctr">
              <a:buNone/>
              <a:defRPr sz="2331"/>
            </a:lvl5pPr>
            <a:lvl6pPr marL="3330245" indent="0" algn="ctr">
              <a:buNone/>
              <a:defRPr sz="2331"/>
            </a:lvl6pPr>
            <a:lvl7pPr marL="3996294" indent="0" algn="ctr">
              <a:buNone/>
              <a:defRPr sz="2331"/>
            </a:lvl7pPr>
            <a:lvl8pPr marL="4662343" indent="0" algn="ctr">
              <a:buNone/>
              <a:defRPr sz="2331"/>
            </a:lvl8pPr>
            <a:lvl9pPr marL="5328392" indent="0" algn="ctr">
              <a:buNone/>
              <a:defRPr sz="2331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04.07.24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708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04.07.24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128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32636" y="574987"/>
            <a:ext cx="2872279" cy="91523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5800" y="574987"/>
            <a:ext cx="8450327" cy="91523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04.07.24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3458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04.07.24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0734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862" y="2692444"/>
            <a:ext cx="11489115" cy="4492401"/>
          </a:xfrm>
        </p:spPr>
        <p:txBody>
          <a:bodyPr anchor="b"/>
          <a:lstStyle>
            <a:lvl1pPr>
              <a:defRPr sz="874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8862" y="7227345"/>
            <a:ext cx="11489115" cy="2362447"/>
          </a:xfrm>
        </p:spPr>
        <p:txBody>
          <a:bodyPr/>
          <a:lstStyle>
            <a:lvl1pPr marL="0" indent="0">
              <a:buNone/>
              <a:defRPr sz="3496">
                <a:solidFill>
                  <a:schemeClr val="tx1">
                    <a:tint val="82000"/>
                  </a:schemeClr>
                </a:solidFill>
              </a:defRPr>
            </a:lvl1pPr>
            <a:lvl2pPr marL="666049" indent="0">
              <a:buNone/>
              <a:defRPr sz="2914">
                <a:solidFill>
                  <a:schemeClr val="tx1">
                    <a:tint val="82000"/>
                  </a:schemeClr>
                </a:solidFill>
              </a:defRPr>
            </a:lvl2pPr>
            <a:lvl3pPr marL="1332098" indent="0">
              <a:buNone/>
              <a:defRPr sz="2622">
                <a:solidFill>
                  <a:schemeClr val="tx1">
                    <a:tint val="82000"/>
                  </a:schemeClr>
                </a:solidFill>
              </a:defRPr>
            </a:lvl3pPr>
            <a:lvl4pPr marL="1998147" indent="0">
              <a:buNone/>
              <a:defRPr sz="2331">
                <a:solidFill>
                  <a:schemeClr val="tx1">
                    <a:tint val="82000"/>
                  </a:schemeClr>
                </a:solidFill>
              </a:defRPr>
            </a:lvl4pPr>
            <a:lvl5pPr marL="2664196" indent="0">
              <a:buNone/>
              <a:defRPr sz="2331">
                <a:solidFill>
                  <a:schemeClr val="tx1">
                    <a:tint val="82000"/>
                  </a:schemeClr>
                </a:solidFill>
              </a:defRPr>
            </a:lvl5pPr>
            <a:lvl6pPr marL="3330245" indent="0">
              <a:buNone/>
              <a:defRPr sz="2331">
                <a:solidFill>
                  <a:schemeClr val="tx1">
                    <a:tint val="82000"/>
                  </a:schemeClr>
                </a:solidFill>
              </a:defRPr>
            </a:lvl6pPr>
            <a:lvl7pPr marL="3996294" indent="0">
              <a:buNone/>
              <a:defRPr sz="2331">
                <a:solidFill>
                  <a:schemeClr val="tx1">
                    <a:tint val="82000"/>
                  </a:schemeClr>
                </a:solidFill>
              </a:defRPr>
            </a:lvl7pPr>
            <a:lvl8pPr marL="4662343" indent="0">
              <a:buNone/>
              <a:defRPr sz="2331">
                <a:solidFill>
                  <a:schemeClr val="tx1">
                    <a:tint val="82000"/>
                  </a:schemeClr>
                </a:solidFill>
              </a:defRPr>
            </a:lvl8pPr>
            <a:lvl9pPr marL="5328392" indent="0">
              <a:buNone/>
              <a:defRPr sz="2331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04.07.24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3836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5799" y="2874937"/>
            <a:ext cx="5661303" cy="68523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43611" y="2874937"/>
            <a:ext cx="5661303" cy="68523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04.07.24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8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34" y="574990"/>
            <a:ext cx="11489115" cy="208745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7536" y="2647443"/>
            <a:ext cx="5635285" cy="1297471"/>
          </a:xfrm>
        </p:spPr>
        <p:txBody>
          <a:bodyPr anchor="b"/>
          <a:lstStyle>
            <a:lvl1pPr marL="0" indent="0">
              <a:buNone/>
              <a:defRPr sz="3496" b="1"/>
            </a:lvl1pPr>
            <a:lvl2pPr marL="666049" indent="0">
              <a:buNone/>
              <a:defRPr sz="2914" b="1"/>
            </a:lvl2pPr>
            <a:lvl3pPr marL="1332098" indent="0">
              <a:buNone/>
              <a:defRPr sz="2622" b="1"/>
            </a:lvl3pPr>
            <a:lvl4pPr marL="1998147" indent="0">
              <a:buNone/>
              <a:defRPr sz="2331" b="1"/>
            </a:lvl4pPr>
            <a:lvl5pPr marL="2664196" indent="0">
              <a:buNone/>
              <a:defRPr sz="2331" b="1"/>
            </a:lvl5pPr>
            <a:lvl6pPr marL="3330245" indent="0">
              <a:buNone/>
              <a:defRPr sz="2331" b="1"/>
            </a:lvl6pPr>
            <a:lvl7pPr marL="3996294" indent="0">
              <a:buNone/>
              <a:defRPr sz="2331" b="1"/>
            </a:lvl7pPr>
            <a:lvl8pPr marL="4662343" indent="0">
              <a:buNone/>
              <a:defRPr sz="2331" b="1"/>
            </a:lvl8pPr>
            <a:lvl9pPr marL="5328392" indent="0">
              <a:buNone/>
              <a:defRPr sz="2331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7536" y="3944914"/>
            <a:ext cx="5635285" cy="58023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43612" y="2647443"/>
            <a:ext cx="5663038" cy="1297471"/>
          </a:xfrm>
        </p:spPr>
        <p:txBody>
          <a:bodyPr anchor="b"/>
          <a:lstStyle>
            <a:lvl1pPr marL="0" indent="0">
              <a:buNone/>
              <a:defRPr sz="3496" b="1"/>
            </a:lvl1pPr>
            <a:lvl2pPr marL="666049" indent="0">
              <a:buNone/>
              <a:defRPr sz="2914" b="1"/>
            </a:lvl2pPr>
            <a:lvl3pPr marL="1332098" indent="0">
              <a:buNone/>
              <a:defRPr sz="2622" b="1"/>
            </a:lvl3pPr>
            <a:lvl4pPr marL="1998147" indent="0">
              <a:buNone/>
              <a:defRPr sz="2331" b="1"/>
            </a:lvl4pPr>
            <a:lvl5pPr marL="2664196" indent="0">
              <a:buNone/>
              <a:defRPr sz="2331" b="1"/>
            </a:lvl5pPr>
            <a:lvl6pPr marL="3330245" indent="0">
              <a:buNone/>
              <a:defRPr sz="2331" b="1"/>
            </a:lvl6pPr>
            <a:lvl7pPr marL="3996294" indent="0">
              <a:buNone/>
              <a:defRPr sz="2331" b="1"/>
            </a:lvl7pPr>
            <a:lvl8pPr marL="4662343" indent="0">
              <a:buNone/>
              <a:defRPr sz="2331" b="1"/>
            </a:lvl8pPr>
            <a:lvl9pPr marL="5328392" indent="0">
              <a:buNone/>
              <a:defRPr sz="2331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43612" y="3944914"/>
            <a:ext cx="5663038" cy="58023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04.07.24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7770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04.07.24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587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04.07.24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847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34" y="719984"/>
            <a:ext cx="4296277" cy="2519945"/>
          </a:xfrm>
        </p:spPr>
        <p:txBody>
          <a:bodyPr anchor="b"/>
          <a:lstStyle>
            <a:lvl1pPr>
              <a:defRPr sz="4662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3038" y="1554968"/>
            <a:ext cx="6743611" cy="7674832"/>
          </a:xfrm>
        </p:spPr>
        <p:txBody>
          <a:bodyPr/>
          <a:lstStyle>
            <a:lvl1pPr>
              <a:defRPr sz="4662"/>
            </a:lvl1pPr>
            <a:lvl2pPr>
              <a:defRPr sz="4079"/>
            </a:lvl2pPr>
            <a:lvl3pPr>
              <a:defRPr sz="3496"/>
            </a:lvl3pPr>
            <a:lvl4pPr>
              <a:defRPr sz="2914"/>
            </a:lvl4pPr>
            <a:lvl5pPr>
              <a:defRPr sz="2914"/>
            </a:lvl5pPr>
            <a:lvl6pPr>
              <a:defRPr sz="2914"/>
            </a:lvl6pPr>
            <a:lvl7pPr>
              <a:defRPr sz="2914"/>
            </a:lvl7pPr>
            <a:lvl8pPr>
              <a:defRPr sz="2914"/>
            </a:lvl8pPr>
            <a:lvl9pPr>
              <a:defRPr sz="2914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534" y="3239929"/>
            <a:ext cx="4296277" cy="6002369"/>
          </a:xfrm>
        </p:spPr>
        <p:txBody>
          <a:bodyPr/>
          <a:lstStyle>
            <a:lvl1pPr marL="0" indent="0">
              <a:buNone/>
              <a:defRPr sz="2331"/>
            </a:lvl1pPr>
            <a:lvl2pPr marL="666049" indent="0">
              <a:buNone/>
              <a:defRPr sz="2040"/>
            </a:lvl2pPr>
            <a:lvl3pPr marL="1332098" indent="0">
              <a:buNone/>
              <a:defRPr sz="1748"/>
            </a:lvl3pPr>
            <a:lvl4pPr marL="1998147" indent="0">
              <a:buNone/>
              <a:defRPr sz="1457"/>
            </a:lvl4pPr>
            <a:lvl5pPr marL="2664196" indent="0">
              <a:buNone/>
              <a:defRPr sz="1457"/>
            </a:lvl5pPr>
            <a:lvl6pPr marL="3330245" indent="0">
              <a:buNone/>
              <a:defRPr sz="1457"/>
            </a:lvl6pPr>
            <a:lvl7pPr marL="3996294" indent="0">
              <a:buNone/>
              <a:defRPr sz="1457"/>
            </a:lvl7pPr>
            <a:lvl8pPr marL="4662343" indent="0">
              <a:buNone/>
              <a:defRPr sz="1457"/>
            </a:lvl8pPr>
            <a:lvl9pPr marL="5328392" indent="0">
              <a:buNone/>
              <a:defRPr sz="1457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04.07.24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4082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34" y="719984"/>
            <a:ext cx="4296277" cy="2519945"/>
          </a:xfrm>
        </p:spPr>
        <p:txBody>
          <a:bodyPr anchor="b"/>
          <a:lstStyle>
            <a:lvl1pPr>
              <a:defRPr sz="4662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63038" y="1554968"/>
            <a:ext cx="6743611" cy="7674832"/>
          </a:xfrm>
        </p:spPr>
        <p:txBody>
          <a:bodyPr anchor="t"/>
          <a:lstStyle>
            <a:lvl1pPr marL="0" indent="0">
              <a:buNone/>
              <a:defRPr sz="4662"/>
            </a:lvl1pPr>
            <a:lvl2pPr marL="666049" indent="0">
              <a:buNone/>
              <a:defRPr sz="4079"/>
            </a:lvl2pPr>
            <a:lvl3pPr marL="1332098" indent="0">
              <a:buNone/>
              <a:defRPr sz="3496"/>
            </a:lvl3pPr>
            <a:lvl4pPr marL="1998147" indent="0">
              <a:buNone/>
              <a:defRPr sz="2914"/>
            </a:lvl4pPr>
            <a:lvl5pPr marL="2664196" indent="0">
              <a:buNone/>
              <a:defRPr sz="2914"/>
            </a:lvl5pPr>
            <a:lvl6pPr marL="3330245" indent="0">
              <a:buNone/>
              <a:defRPr sz="2914"/>
            </a:lvl6pPr>
            <a:lvl7pPr marL="3996294" indent="0">
              <a:buNone/>
              <a:defRPr sz="2914"/>
            </a:lvl7pPr>
            <a:lvl8pPr marL="4662343" indent="0">
              <a:buNone/>
              <a:defRPr sz="2914"/>
            </a:lvl8pPr>
            <a:lvl9pPr marL="5328392" indent="0">
              <a:buNone/>
              <a:defRPr sz="2914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534" y="3239929"/>
            <a:ext cx="4296277" cy="6002369"/>
          </a:xfrm>
        </p:spPr>
        <p:txBody>
          <a:bodyPr/>
          <a:lstStyle>
            <a:lvl1pPr marL="0" indent="0">
              <a:buNone/>
              <a:defRPr sz="2331"/>
            </a:lvl1pPr>
            <a:lvl2pPr marL="666049" indent="0">
              <a:buNone/>
              <a:defRPr sz="2040"/>
            </a:lvl2pPr>
            <a:lvl3pPr marL="1332098" indent="0">
              <a:buNone/>
              <a:defRPr sz="1748"/>
            </a:lvl3pPr>
            <a:lvl4pPr marL="1998147" indent="0">
              <a:buNone/>
              <a:defRPr sz="1457"/>
            </a:lvl4pPr>
            <a:lvl5pPr marL="2664196" indent="0">
              <a:buNone/>
              <a:defRPr sz="1457"/>
            </a:lvl5pPr>
            <a:lvl6pPr marL="3330245" indent="0">
              <a:buNone/>
              <a:defRPr sz="1457"/>
            </a:lvl6pPr>
            <a:lvl7pPr marL="3996294" indent="0">
              <a:buNone/>
              <a:defRPr sz="1457"/>
            </a:lvl7pPr>
            <a:lvl8pPr marL="4662343" indent="0">
              <a:buNone/>
              <a:defRPr sz="1457"/>
            </a:lvl8pPr>
            <a:lvl9pPr marL="5328392" indent="0">
              <a:buNone/>
              <a:defRPr sz="1457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04.07.24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0952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5799" y="574990"/>
            <a:ext cx="11489115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799" y="2874937"/>
            <a:ext cx="11489115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5799" y="10009783"/>
            <a:ext cx="299716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4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8DD77E-4854-BF45-BACC-760A77C49A48}" type="datetimeFigureOut">
              <a:rPr lang="de-DE" smtClean="0"/>
              <a:t>04.07.24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12486" y="10009783"/>
            <a:ext cx="4495741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4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07754" y="10009783"/>
            <a:ext cx="299716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4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756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332098" rtl="0" eaLnBrk="1" latinLnBrk="0" hangingPunct="1">
        <a:lnSpc>
          <a:spcPct val="90000"/>
        </a:lnSpc>
        <a:spcBef>
          <a:spcPct val="0"/>
        </a:spcBef>
        <a:buNone/>
        <a:defRPr sz="64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3024" indent="-333024" algn="l" defTabSz="1332098" rtl="0" eaLnBrk="1" latinLnBrk="0" hangingPunct="1">
        <a:lnSpc>
          <a:spcPct val="90000"/>
        </a:lnSpc>
        <a:spcBef>
          <a:spcPts val="1457"/>
        </a:spcBef>
        <a:buFont typeface="Arial" panose="020B0604020202020204" pitchFamily="34" charset="0"/>
        <a:buChar char="•"/>
        <a:defRPr sz="4079" kern="1200">
          <a:solidFill>
            <a:schemeClr val="tx1"/>
          </a:solidFill>
          <a:latin typeface="+mn-lt"/>
          <a:ea typeface="+mn-ea"/>
          <a:cs typeface="+mn-cs"/>
        </a:defRPr>
      </a:lvl1pPr>
      <a:lvl2pPr marL="999073" indent="-333024" algn="l" defTabSz="1332098" rtl="0" eaLnBrk="1" latinLnBrk="0" hangingPunct="1">
        <a:lnSpc>
          <a:spcPct val="90000"/>
        </a:lnSpc>
        <a:spcBef>
          <a:spcPts val="728"/>
        </a:spcBef>
        <a:buFont typeface="Arial" panose="020B0604020202020204" pitchFamily="34" charset="0"/>
        <a:buChar char="•"/>
        <a:defRPr sz="3496" kern="1200">
          <a:solidFill>
            <a:schemeClr val="tx1"/>
          </a:solidFill>
          <a:latin typeface="+mn-lt"/>
          <a:ea typeface="+mn-ea"/>
          <a:cs typeface="+mn-cs"/>
        </a:defRPr>
      </a:lvl2pPr>
      <a:lvl3pPr marL="1665122" indent="-333024" algn="l" defTabSz="1332098" rtl="0" eaLnBrk="1" latinLnBrk="0" hangingPunct="1">
        <a:lnSpc>
          <a:spcPct val="90000"/>
        </a:lnSpc>
        <a:spcBef>
          <a:spcPts val="728"/>
        </a:spcBef>
        <a:buFont typeface="Arial" panose="020B0604020202020204" pitchFamily="34" charset="0"/>
        <a:buChar char="•"/>
        <a:defRPr sz="2914" kern="1200">
          <a:solidFill>
            <a:schemeClr val="tx1"/>
          </a:solidFill>
          <a:latin typeface="+mn-lt"/>
          <a:ea typeface="+mn-ea"/>
          <a:cs typeface="+mn-cs"/>
        </a:defRPr>
      </a:lvl3pPr>
      <a:lvl4pPr marL="2331171" indent="-333024" algn="l" defTabSz="1332098" rtl="0" eaLnBrk="1" latinLnBrk="0" hangingPunct="1">
        <a:lnSpc>
          <a:spcPct val="90000"/>
        </a:lnSpc>
        <a:spcBef>
          <a:spcPts val="728"/>
        </a:spcBef>
        <a:buFont typeface="Arial" panose="020B0604020202020204" pitchFamily="34" charset="0"/>
        <a:buChar char="•"/>
        <a:defRPr sz="2622" kern="1200">
          <a:solidFill>
            <a:schemeClr val="tx1"/>
          </a:solidFill>
          <a:latin typeface="+mn-lt"/>
          <a:ea typeface="+mn-ea"/>
          <a:cs typeface="+mn-cs"/>
        </a:defRPr>
      </a:lvl4pPr>
      <a:lvl5pPr marL="2997220" indent="-333024" algn="l" defTabSz="1332098" rtl="0" eaLnBrk="1" latinLnBrk="0" hangingPunct="1">
        <a:lnSpc>
          <a:spcPct val="90000"/>
        </a:lnSpc>
        <a:spcBef>
          <a:spcPts val="728"/>
        </a:spcBef>
        <a:buFont typeface="Arial" panose="020B0604020202020204" pitchFamily="34" charset="0"/>
        <a:buChar char="•"/>
        <a:defRPr sz="2622" kern="1200">
          <a:solidFill>
            <a:schemeClr val="tx1"/>
          </a:solidFill>
          <a:latin typeface="+mn-lt"/>
          <a:ea typeface="+mn-ea"/>
          <a:cs typeface="+mn-cs"/>
        </a:defRPr>
      </a:lvl5pPr>
      <a:lvl6pPr marL="3663269" indent="-333024" algn="l" defTabSz="1332098" rtl="0" eaLnBrk="1" latinLnBrk="0" hangingPunct="1">
        <a:lnSpc>
          <a:spcPct val="90000"/>
        </a:lnSpc>
        <a:spcBef>
          <a:spcPts val="728"/>
        </a:spcBef>
        <a:buFont typeface="Arial" panose="020B0604020202020204" pitchFamily="34" charset="0"/>
        <a:buChar char="•"/>
        <a:defRPr sz="2622" kern="1200">
          <a:solidFill>
            <a:schemeClr val="tx1"/>
          </a:solidFill>
          <a:latin typeface="+mn-lt"/>
          <a:ea typeface="+mn-ea"/>
          <a:cs typeface="+mn-cs"/>
        </a:defRPr>
      </a:lvl6pPr>
      <a:lvl7pPr marL="4329318" indent="-333024" algn="l" defTabSz="1332098" rtl="0" eaLnBrk="1" latinLnBrk="0" hangingPunct="1">
        <a:lnSpc>
          <a:spcPct val="90000"/>
        </a:lnSpc>
        <a:spcBef>
          <a:spcPts val="728"/>
        </a:spcBef>
        <a:buFont typeface="Arial" panose="020B0604020202020204" pitchFamily="34" charset="0"/>
        <a:buChar char="•"/>
        <a:defRPr sz="2622" kern="1200">
          <a:solidFill>
            <a:schemeClr val="tx1"/>
          </a:solidFill>
          <a:latin typeface="+mn-lt"/>
          <a:ea typeface="+mn-ea"/>
          <a:cs typeface="+mn-cs"/>
        </a:defRPr>
      </a:lvl7pPr>
      <a:lvl8pPr marL="4995367" indent="-333024" algn="l" defTabSz="1332098" rtl="0" eaLnBrk="1" latinLnBrk="0" hangingPunct="1">
        <a:lnSpc>
          <a:spcPct val="90000"/>
        </a:lnSpc>
        <a:spcBef>
          <a:spcPts val="728"/>
        </a:spcBef>
        <a:buFont typeface="Arial" panose="020B0604020202020204" pitchFamily="34" charset="0"/>
        <a:buChar char="•"/>
        <a:defRPr sz="2622" kern="1200">
          <a:solidFill>
            <a:schemeClr val="tx1"/>
          </a:solidFill>
          <a:latin typeface="+mn-lt"/>
          <a:ea typeface="+mn-ea"/>
          <a:cs typeface="+mn-cs"/>
        </a:defRPr>
      </a:lvl8pPr>
      <a:lvl9pPr marL="5661416" indent="-333024" algn="l" defTabSz="1332098" rtl="0" eaLnBrk="1" latinLnBrk="0" hangingPunct="1">
        <a:lnSpc>
          <a:spcPct val="90000"/>
        </a:lnSpc>
        <a:spcBef>
          <a:spcPts val="728"/>
        </a:spcBef>
        <a:buFont typeface="Arial" panose="020B0604020202020204" pitchFamily="34" charset="0"/>
        <a:buChar char="•"/>
        <a:defRPr sz="26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32098" rtl="0" eaLnBrk="1" latinLnBrk="0" hangingPunct="1">
        <a:defRPr sz="2622" kern="1200">
          <a:solidFill>
            <a:schemeClr val="tx1"/>
          </a:solidFill>
          <a:latin typeface="+mn-lt"/>
          <a:ea typeface="+mn-ea"/>
          <a:cs typeface="+mn-cs"/>
        </a:defRPr>
      </a:lvl1pPr>
      <a:lvl2pPr marL="666049" algn="l" defTabSz="1332098" rtl="0" eaLnBrk="1" latinLnBrk="0" hangingPunct="1">
        <a:defRPr sz="2622" kern="1200">
          <a:solidFill>
            <a:schemeClr val="tx1"/>
          </a:solidFill>
          <a:latin typeface="+mn-lt"/>
          <a:ea typeface="+mn-ea"/>
          <a:cs typeface="+mn-cs"/>
        </a:defRPr>
      </a:lvl2pPr>
      <a:lvl3pPr marL="1332098" algn="l" defTabSz="1332098" rtl="0" eaLnBrk="1" latinLnBrk="0" hangingPunct="1">
        <a:defRPr sz="2622" kern="1200">
          <a:solidFill>
            <a:schemeClr val="tx1"/>
          </a:solidFill>
          <a:latin typeface="+mn-lt"/>
          <a:ea typeface="+mn-ea"/>
          <a:cs typeface="+mn-cs"/>
        </a:defRPr>
      </a:lvl3pPr>
      <a:lvl4pPr marL="1998147" algn="l" defTabSz="1332098" rtl="0" eaLnBrk="1" latinLnBrk="0" hangingPunct="1">
        <a:defRPr sz="2622" kern="1200">
          <a:solidFill>
            <a:schemeClr val="tx1"/>
          </a:solidFill>
          <a:latin typeface="+mn-lt"/>
          <a:ea typeface="+mn-ea"/>
          <a:cs typeface="+mn-cs"/>
        </a:defRPr>
      </a:lvl4pPr>
      <a:lvl5pPr marL="2664196" algn="l" defTabSz="1332098" rtl="0" eaLnBrk="1" latinLnBrk="0" hangingPunct="1">
        <a:defRPr sz="2622" kern="1200">
          <a:solidFill>
            <a:schemeClr val="tx1"/>
          </a:solidFill>
          <a:latin typeface="+mn-lt"/>
          <a:ea typeface="+mn-ea"/>
          <a:cs typeface="+mn-cs"/>
        </a:defRPr>
      </a:lvl5pPr>
      <a:lvl6pPr marL="3330245" algn="l" defTabSz="1332098" rtl="0" eaLnBrk="1" latinLnBrk="0" hangingPunct="1">
        <a:defRPr sz="2622" kern="1200">
          <a:solidFill>
            <a:schemeClr val="tx1"/>
          </a:solidFill>
          <a:latin typeface="+mn-lt"/>
          <a:ea typeface="+mn-ea"/>
          <a:cs typeface="+mn-cs"/>
        </a:defRPr>
      </a:lvl6pPr>
      <a:lvl7pPr marL="3996294" algn="l" defTabSz="1332098" rtl="0" eaLnBrk="1" latinLnBrk="0" hangingPunct="1">
        <a:defRPr sz="2622" kern="1200">
          <a:solidFill>
            <a:schemeClr val="tx1"/>
          </a:solidFill>
          <a:latin typeface="+mn-lt"/>
          <a:ea typeface="+mn-ea"/>
          <a:cs typeface="+mn-cs"/>
        </a:defRPr>
      </a:lvl7pPr>
      <a:lvl8pPr marL="4662343" algn="l" defTabSz="1332098" rtl="0" eaLnBrk="1" latinLnBrk="0" hangingPunct="1">
        <a:defRPr sz="2622" kern="1200">
          <a:solidFill>
            <a:schemeClr val="tx1"/>
          </a:solidFill>
          <a:latin typeface="+mn-lt"/>
          <a:ea typeface="+mn-ea"/>
          <a:cs typeface="+mn-cs"/>
        </a:defRPr>
      </a:lvl8pPr>
      <a:lvl9pPr marL="5328392" algn="l" defTabSz="1332098" rtl="0" eaLnBrk="1" latinLnBrk="0" hangingPunct="1">
        <a:defRPr sz="262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jpg"/><Relationship Id="rId7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9AE18E8-D5E3-B3FC-657A-6891DA93B3F4}"/>
              </a:ext>
            </a:extLst>
          </p:cNvPr>
          <p:cNvSpPr/>
          <p:nvPr/>
        </p:nvSpPr>
        <p:spPr>
          <a:xfrm>
            <a:off x="5633182" y="249644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Delphi Studie</a:t>
            </a:r>
          </a:p>
          <a:p>
            <a:pPr algn="ctr"/>
            <a:r>
              <a:rPr lang="de-DE" sz="1200" i="1" dirty="0"/>
              <a:t>einschließlich 44 verschiedener Visualisierungsarten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2385417-F34E-167E-CA71-D8E55608133A}"/>
              </a:ext>
            </a:extLst>
          </p:cNvPr>
          <p:cNvSpPr/>
          <p:nvPr/>
        </p:nvSpPr>
        <p:spPr>
          <a:xfrm>
            <a:off x="5633182" y="5948182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Explorative Studie</a:t>
            </a:r>
          </a:p>
          <a:p>
            <a:pPr algn="ctr"/>
            <a:r>
              <a:rPr lang="de-DE" sz="1200" i="1" dirty="0"/>
              <a:t>einschließlich 4 verschiedener Visualisierungsarten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AAD0A56-77A7-D3E7-E0B9-5379A02FB72C}"/>
              </a:ext>
            </a:extLst>
          </p:cNvPr>
          <p:cNvCxnSpPr>
            <a:cxnSpLocks/>
            <a:stCxn id="4" idx="2"/>
            <a:endCxn id="15" idx="0"/>
          </p:cNvCxnSpPr>
          <p:nvPr/>
        </p:nvCxnSpPr>
        <p:spPr>
          <a:xfrm flipH="1">
            <a:off x="2236403" y="1112611"/>
            <a:ext cx="4423956" cy="905771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F6EF046-21A1-8482-A178-75AD11A60B9C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flipH="1">
            <a:off x="5315318" y="1112602"/>
            <a:ext cx="1345040" cy="892094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5A492EF-4154-B0F6-19B8-7E081AFCFCCC}"/>
              </a:ext>
            </a:extLst>
          </p:cNvPr>
          <p:cNvCxnSpPr>
            <a:cxnSpLocks/>
            <a:stCxn id="4" idx="2"/>
            <a:endCxn id="12" idx="0"/>
          </p:cNvCxnSpPr>
          <p:nvPr/>
        </p:nvCxnSpPr>
        <p:spPr>
          <a:xfrm>
            <a:off x="6660366" y="1112604"/>
            <a:ext cx="1733877" cy="887634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BC0B716-3042-BE4D-14F1-B9B65C060CA8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>
            <a:off x="6660364" y="1112605"/>
            <a:ext cx="4594821" cy="1081404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9140EE8-54F4-596B-CDFE-FBCE2C117396}"/>
              </a:ext>
            </a:extLst>
          </p:cNvPr>
          <p:cNvCxnSpPr>
            <a:cxnSpLocks/>
            <a:stCxn id="15" idx="2"/>
            <a:endCxn id="5" idx="0"/>
          </p:cNvCxnSpPr>
          <p:nvPr/>
        </p:nvCxnSpPr>
        <p:spPr>
          <a:xfrm>
            <a:off x="2236403" y="4509465"/>
            <a:ext cx="4423956" cy="143871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CA8E063-7BEB-DAC6-773E-6AA85C65FF5B}"/>
              </a:ext>
            </a:extLst>
          </p:cNvPr>
          <p:cNvCxnSpPr>
            <a:cxnSpLocks/>
            <a:stCxn id="18" idx="2"/>
            <a:endCxn id="5" idx="0"/>
          </p:cNvCxnSpPr>
          <p:nvPr/>
        </p:nvCxnSpPr>
        <p:spPr>
          <a:xfrm>
            <a:off x="5315318" y="4495795"/>
            <a:ext cx="1345040" cy="1452391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227A3ED-5C72-4040-7387-43D2BC56FCE4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6660366" y="4491324"/>
            <a:ext cx="1733877" cy="145685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3AC50C1-2927-E5D8-3A34-FBD9A2D14914}"/>
              </a:ext>
            </a:extLst>
          </p:cNvPr>
          <p:cNvCxnSpPr>
            <a:cxnSpLocks/>
            <a:stCxn id="23" idx="2"/>
            <a:endCxn id="5" idx="0"/>
          </p:cNvCxnSpPr>
          <p:nvPr/>
        </p:nvCxnSpPr>
        <p:spPr>
          <a:xfrm flipH="1">
            <a:off x="6660364" y="4249148"/>
            <a:ext cx="4594821" cy="169902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2" name="Gerade Verbindung 131">
            <a:extLst>
              <a:ext uri="{FF2B5EF4-FFF2-40B4-BE49-F238E27FC236}">
                <a16:creationId xmlns:a16="http://schemas.microsoft.com/office/drawing/2014/main" id="{CB83A554-48B7-0FEE-7A34-A4EADCAC2058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412216" y="-19900"/>
            <a:ext cx="4248151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Gerade Verbindung 134">
            <a:extLst>
              <a:ext uri="{FF2B5EF4-FFF2-40B4-BE49-F238E27FC236}">
                <a16:creationId xmlns:a16="http://schemas.microsoft.com/office/drawing/2014/main" id="{A703C023-60CB-8821-6EFE-5EB837D640BD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6660364" y="-7980"/>
            <a:ext cx="5562601" cy="2576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Gerade Verbindung 136">
            <a:extLst>
              <a:ext uri="{FF2B5EF4-FFF2-40B4-BE49-F238E27FC236}">
                <a16:creationId xmlns:a16="http://schemas.microsoft.com/office/drawing/2014/main" id="{AC563D23-1175-ADB2-CAE1-8697F28FF34C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66" y="-33380"/>
            <a:ext cx="4948239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Gerade Verbindung 149">
            <a:extLst>
              <a:ext uri="{FF2B5EF4-FFF2-40B4-BE49-F238E27FC236}">
                <a16:creationId xmlns:a16="http://schemas.microsoft.com/office/drawing/2014/main" id="{651D86B0-1CE4-7F42-90AD-B66906234F9B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67" y="-33380"/>
            <a:ext cx="4248151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Gerade Verbindung 152">
            <a:extLst>
              <a:ext uri="{FF2B5EF4-FFF2-40B4-BE49-F238E27FC236}">
                <a16:creationId xmlns:a16="http://schemas.microsoft.com/office/drawing/2014/main" id="{9C7DF65A-85B1-6728-EBF9-B0DCDD5AB8AD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56" y="-33380"/>
            <a:ext cx="0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Gerade Verbindung 155">
            <a:extLst>
              <a:ext uri="{FF2B5EF4-FFF2-40B4-BE49-F238E27FC236}">
                <a16:creationId xmlns:a16="http://schemas.microsoft.com/office/drawing/2014/main" id="{0152A0D7-5EC1-AF9E-2CBE-C7CB41C2B862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67" y="-33380"/>
            <a:ext cx="104775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6CC3CBDE-9D5B-5BAF-9CB9-9FDEC6B9C2F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60" y="-33380"/>
            <a:ext cx="251452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53E9AD4F-D1D3-A1FD-8DE8-4F11B98F40E6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57" y="-33380"/>
            <a:ext cx="408944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5BBDCE63-6FF9-BF97-B01B-54B1EC818DE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56" y="-33380"/>
            <a:ext cx="639294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A75D84CA-BA80-A1E0-F8C7-F2253E404FC6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67" y="-33380"/>
            <a:ext cx="865103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3" name="Gerade Verbindung 172">
            <a:extLst>
              <a:ext uri="{FF2B5EF4-FFF2-40B4-BE49-F238E27FC236}">
                <a16:creationId xmlns:a16="http://schemas.microsoft.com/office/drawing/2014/main" id="{C9F2869F-DCA1-508A-7141-C173ABAB86B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59" y="-33380"/>
            <a:ext cx="1127394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86107154-D837-C228-553A-2A25F0C7FA0E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64" y="-33380"/>
            <a:ext cx="1483499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Gerade Verbindung 178">
            <a:extLst>
              <a:ext uri="{FF2B5EF4-FFF2-40B4-BE49-F238E27FC236}">
                <a16:creationId xmlns:a16="http://schemas.microsoft.com/office/drawing/2014/main" id="{66F59344-1A31-4E25-EF4F-822463301F94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66" y="-19899"/>
            <a:ext cx="1733551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6150FA0E-1425-2F1C-903F-425123D39AAE}"/>
              </a:ext>
            </a:extLst>
          </p:cNvPr>
          <p:cNvCxnSpPr>
            <a:cxnSpLocks/>
          </p:cNvCxnSpPr>
          <p:nvPr/>
        </p:nvCxnSpPr>
        <p:spPr>
          <a:xfrm flipV="1">
            <a:off x="6660365" y="-19899"/>
            <a:ext cx="2124075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A36E493B-E946-9CAA-DA20-81B1CCD601F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67" y="-19899"/>
            <a:ext cx="2474119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10A584F9-BD4B-AF21-16B3-E8997EB4DFFF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59" y="-19899"/>
            <a:ext cx="3005138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FB99B870-ACAE-56E5-8344-7CE59C41C15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6555592" y="-33380"/>
            <a:ext cx="104775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AAFC7A4B-3E50-C49A-26FB-514093B770DE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6408912" y="-79252"/>
            <a:ext cx="251451" cy="3288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3DB5A1B6-0429-A74B-BD6C-9084875610B0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6253728" y="-102181"/>
            <a:ext cx="406635" cy="351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6E14FE3E-56FF-55F4-C90A-E33E97ECA97E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6126609" y="-79252"/>
            <a:ext cx="533753" cy="3288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CAFF9440-311E-6424-8C24-14FD19E798D9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979321" y="-79252"/>
            <a:ext cx="681038" cy="3288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Gerade Verbindung 207">
            <a:extLst>
              <a:ext uri="{FF2B5EF4-FFF2-40B4-BE49-F238E27FC236}">
                <a16:creationId xmlns:a16="http://schemas.microsoft.com/office/drawing/2014/main" id="{6F913437-B6E4-FBE7-4754-25BC53C2C2F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847095" y="-79252"/>
            <a:ext cx="813269" cy="3288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A2940EDC-4DC0-9A23-01EC-1550F4C7CFDA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742316" y="-33380"/>
            <a:ext cx="918044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6" name="Gerade Verbindung 215">
            <a:extLst>
              <a:ext uri="{FF2B5EF4-FFF2-40B4-BE49-F238E27FC236}">
                <a16:creationId xmlns:a16="http://schemas.microsoft.com/office/drawing/2014/main" id="{7A1AC5FB-8D98-707A-4764-A4D2A9C4E94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74432" y="-33380"/>
            <a:ext cx="1185937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2BE82489-E0AC-7D9D-A26B-AD4AB1120BB2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207794" y="-19899"/>
            <a:ext cx="1452562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2" name="Gerade Verbindung 221">
            <a:extLst>
              <a:ext uri="{FF2B5EF4-FFF2-40B4-BE49-F238E27FC236}">
                <a16:creationId xmlns:a16="http://schemas.microsoft.com/office/drawing/2014/main" id="{9541F45A-C9AC-1CFD-E8CD-7DD1A991E08F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807748" y="-7980"/>
            <a:ext cx="1852612" cy="2576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Gerade Verbindung 225">
            <a:extLst>
              <a:ext uri="{FF2B5EF4-FFF2-40B4-BE49-F238E27FC236}">
                <a16:creationId xmlns:a16="http://schemas.microsoft.com/office/drawing/2014/main" id="{B576CC23-E072-348F-9F42-698BF0A07A23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330746" y="-7980"/>
            <a:ext cx="2329623" cy="2576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9" name="Gerade Verbindung 228">
            <a:extLst>
              <a:ext uri="{FF2B5EF4-FFF2-40B4-BE49-F238E27FC236}">
                <a16:creationId xmlns:a16="http://schemas.microsoft.com/office/drawing/2014/main" id="{D4222B65-3EE4-2438-1FDC-30BFB0AB14C3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3423327" y="-7980"/>
            <a:ext cx="3237041" cy="2576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Gerade Verbindung 235">
            <a:extLst>
              <a:ext uri="{FF2B5EF4-FFF2-40B4-BE49-F238E27FC236}">
                <a16:creationId xmlns:a16="http://schemas.microsoft.com/office/drawing/2014/main" id="{EDD0898F-2742-3FCB-7468-78343D4AF3AF}"/>
              </a:ext>
            </a:extLst>
          </p:cNvPr>
          <p:cNvCxnSpPr>
            <a:cxnSpLocks/>
          </p:cNvCxnSpPr>
          <p:nvPr/>
        </p:nvCxnSpPr>
        <p:spPr>
          <a:xfrm flipV="1">
            <a:off x="6513688" y="11317"/>
            <a:ext cx="6242677" cy="23832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0" name="Gerade Verbindung 239">
            <a:extLst>
              <a:ext uri="{FF2B5EF4-FFF2-40B4-BE49-F238E27FC236}">
                <a16:creationId xmlns:a16="http://schemas.microsoft.com/office/drawing/2014/main" id="{A5192206-CD2B-D0E6-9EA0-6FCA167A1B00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63914" y="6023"/>
            <a:ext cx="6096444" cy="2436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6" name="Gerade Verbindung 245">
            <a:extLst>
              <a:ext uri="{FF2B5EF4-FFF2-40B4-BE49-F238E27FC236}">
                <a16:creationId xmlns:a16="http://schemas.microsoft.com/office/drawing/2014/main" id="{3BFB9BFB-A8C9-E2C1-B307-902D4E21703E}"/>
              </a:ext>
            </a:extLst>
          </p:cNvPr>
          <p:cNvCxnSpPr>
            <a:cxnSpLocks/>
          </p:cNvCxnSpPr>
          <p:nvPr/>
        </p:nvCxnSpPr>
        <p:spPr>
          <a:xfrm flipH="1" flipV="1">
            <a:off x="1184863" y="-19900"/>
            <a:ext cx="5475505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Grafik 11" descr="Ein Bild, das Design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186B7D20-9680-C23A-A027-6EAF2901D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701" y="2000247"/>
            <a:ext cx="2491087" cy="2491087"/>
          </a:xfrm>
          <a:prstGeom prst="rect">
            <a:avLst/>
          </a:prstGeom>
        </p:spPr>
      </p:pic>
      <p:pic>
        <p:nvPicPr>
          <p:cNvPr id="15" name="Grafik 14" descr="Ein Bild, das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26755051-A1D9-85D1-7E94-C033BD2FD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870" y="2018382"/>
            <a:ext cx="2491087" cy="249108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9636AE2-D6AD-64FA-8A6D-B546A0B43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785" y="2004706"/>
            <a:ext cx="2491087" cy="2491087"/>
          </a:xfrm>
          <a:prstGeom prst="rect">
            <a:avLst/>
          </a:prstGeom>
        </p:spPr>
      </p:pic>
      <p:pic>
        <p:nvPicPr>
          <p:cNvPr id="23" name="Grafik 22" descr="Ein Bild, das Weihnachtsbaum, Origami enthält.&#10;&#10;Automatisch generierte Beschreibung">
            <a:extLst>
              <a:ext uri="{FF2B5EF4-FFF2-40B4-BE49-F238E27FC236}">
                <a16:creationId xmlns:a16="http://schemas.microsoft.com/office/drawing/2014/main" id="{664C18AA-B744-6269-1BDF-AA1880587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7609" y="2194006"/>
            <a:ext cx="2055138" cy="2055138"/>
          </a:xfrm>
          <a:prstGeom prst="rect">
            <a:avLst/>
          </a:prstGeo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012F68E8-0A82-7529-8EF9-CC91B45F4FD6}"/>
              </a:ext>
            </a:extLst>
          </p:cNvPr>
          <p:cNvSpPr/>
          <p:nvPr/>
        </p:nvSpPr>
        <p:spPr>
          <a:xfrm>
            <a:off x="5707558" y="9917942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55">
              <a:defRPr/>
            </a:pPr>
            <a:r>
              <a:rPr lang="de-DE" sz="1401" dirty="0">
                <a:solidFill>
                  <a:prstClr val="black"/>
                </a:solidFill>
                <a:latin typeface="Aptos" panose="02110004020202020204"/>
              </a:rPr>
              <a:t>Konfirmatorische Studie </a:t>
            </a:r>
          </a:p>
          <a:p>
            <a:pPr algn="ctr" defTabSz="914355">
              <a:defRPr/>
            </a:pPr>
            <a:r>
              <a:rPr lang="de-DE" sz="1200" i="1" dirty="0">
                <a:solidFill>
                  <a:prstClr val="black"/>
                </a:solidFill>
                <a:latin typeface="Aptos" panose="02110004020202020204"/>
              </a:rPr>
              <a:t>einschließlich 2 verschiedener Visualisierungsarten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941CD9F-F811-6AA1-94C1-40253C8F37F5}"/>
              </a:ext>
            </a:extLst>
          </p:cNvPr>
          <p:cNvCxnSpPr>
            <a:cxnSpLocks/>
            <a:stCxn id="34" idx="2"/>
            <a:endCxn id="30" idx="0"/>
          </p:cNvCxnSpPr>
          <p:nvPr/>
        </p:nvCxnSpPr>
        <p:spPr>
          <a:xfrm>
            <a:off x="6039038" y="9373340"/>
            <a:ext cx="695711" cy="544596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3B1C21F-F668-74CA-5068-F21CBA90C9F4}"/>
              </a:ext>
            </a:extLst>
          </p:cNvPr>
          <p:cNvCxnSpPr>
            <a:cxnSpLocks/>
            <a:stCxn id="33" idx="2"/>
            <a:endCxn id="30" idx="0"/>
          </p:cNvCxnSpPr>
          <p:nvPr/>
        </p:nvCxnSpPr>
        <p:spPr>
          <a:xfrm flipH="1">
            <a:off x="6734736" y="9374604"/>
            <a:ext cx="700402" cy="543343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51B4E99E-D488-1CFD-797C-00C37A7C2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592" y="7615492"/>
            <a:ext cx="1759111" cy="1759111"/>
          </a:xfrm>
          <a:prstGeom prst="rect">
            <a:avLst/>
          </a:prstGeom>
        </p:spPr>
      </p:pic>
      <p:pic>
        <p:nvPicPr>
          <p:cNvPr id="34" name="Grafik 33" descr="Ein Bild, das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9088AAB0-EE3A-25E6-0409-1D5746806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479" y="7614239"/>
            <a:ext cx="1759111" cy="1759111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6E091FC0-C028-2441-46EB-0F372825B1C4}"/>
              </a:ext>
            </a:extLst>
          </p:cNvPr>
          <p:cNvCxnSpPr>
            <a:cxnSpLocks/>
            <a:stCxn id="5" idx="2"/>
            <a:endCxn id="34" idx="0"/>
          </p:cNvCxnSpPr>
          <p:nvPr/>
        </p:nvCxnSpPr>
        <p:spPr>
          <a:xfrm flipH="1">
            <a:off x="6039035" y="6811145"/>
            <a:ext cx="621325" cy="80309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0EB8F19-4054-12B2-3CFD-333C2F6F729F}"/>
              </a:ext>
            </a:extLst>
          </p:cNvPr>
          <p:cNvCxnSpPr>
            <a:cxnSpLocks/>
            <a:stCxn id="5" idx="2"/>
            <a:endCxn id="33" idx="0"/>
          </p:cNvCxnSpPr>
          <p:nvPr/>
        </p:nvCxnSpPr>
        <p:spPr>
          <a:xfrm>
            <a:off x="6660358" y="6811147"/>
            <a:ext cx="774788" cy="80434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207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9AE18E8-D5E3-B3FC-657A-6891DA93B3F4}"/>
              </a:ext>
            </a:extLst>
          </p:cNvPr>
          <p:cNvSpPr/>
          <p:nvPr/>
        </p:nvSpPr>
        <p:spPr>
          <a:xfrm>
            <a:off x="5190657" y="3951808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55">
              <a:defRPr/>
            </a:pPr>
            <a:r>
              <a:rPr lang="de-DE" sz="1600" dirty="0">
                <a:solidFill>
                  <a:prstClr val="black"/>
                </a:solidFill>
                <a:latin typeface="Aptos" panose="02110004020202020204"/>
              </a:rPr>
              <a:t>Explorative Studie</a:t>
            </a:r>
          </a:p>
          <a:p>
            <a:pPr algn="ctr" defTabSz="914355">
              <a:defRPr/>
            </a:pPr>
            <a:r>
              <a:rPr lang="de-DE" sz="1200" i="1" dirty="0">
                <a:solidFill>
                  <a:prstClr val="black"/>
                </a:solidFill>
                <a:latin typeface="Aptos" panose="02110004020202020204"/>
              </a:rPr>
              <a:t>einschließlich 4 verschiedener Visualisierungsarten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5A492EF-4154-B0F6-19B8-7E081AFCFCCC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6217845" y="4814775"/>
            <a:ext cx="743793" cy="80434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9140EE8-54F4-596B-CDFE-FBCE2C117396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5057738" y="3211834"/>
            <a:ext cx="1160105" cy="739973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CA8E063-7BEB-DAC6-773E-6AA85C65FF5B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3066398" y="3243177"/>
            <a:ext cx="3151447" cy="70862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227A3ED-5C72-4040-7387-43D2BC56FCE4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6217844" y="3248939"/>
            <a:ext cx="831239" cy="702869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3AC50C1-2927-E5D8-3A34-FBD9A2D14914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flipH="1">
            <a:off x="6217832" y="3243179"/>
            <a:ext cx="2729312" cy="70862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66981041-9730-D5FB-BBAC-DCD3CEC22E8C}"/>
              </a:ext>
            </a:extLst>
          </p:cNvPr>
          <p:cNvSpPr/>
          <p:nvPr/>
        </p:nvSpPr>
        <p:spPr>
          <a:xfrm>
            <a:off x="5234048" y="7921570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55">
              <a:defRPr/>
            </a:pPr>
            <a:r>
              <a:rPr lang="de-DE" sz="1401" dirty="0">
                <a:solidFill>
                  <a:prstClr val="black"/>
                </a:solidFill>
                <a:latin typeface="Aptos" panose="02110004020202020204"/>
              </a:rPr>
              <a:t>Konfirmatorische Studie </a:t>
            </a:r>
          </a:p>
          <a:p>
            <a:pPr algn="ctr" defTabSz="914355">
              <a:defRPr/>
            </a:pPr>
            <a:r>
              <a:rPr lang="de-DE" sz="1200" i="1" dirty="0">
                <a:solidFill>
                  <a:prstClr val="black"/>
                </a:solidFill>
                <a:latin typeface="Aptos" panose="02110004020202020204"/>
              </a:rPr>
              <a:t>einschließlich 2 verschiedener Visualisierungsarten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2E897F5F-D7EE-F0A3-5A48-1B24845064FA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flipH="1">
            <a:off x="5565528" y="4814768"/>
            <a:ext cx="652319" cy="80309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00D28060-3029-CB44-26AE-B009A9A1A1AA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5565528" y="7376968"/>
            <a:ext cx="695711" cy="544596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C1C6A0FC-1FB1-1246-BDCD-C0182152A50A}"/>
              </a:ext>
            </a:extLst>
          </p:cNvPr>
          <p:cNvCxnSpPr>
            <a:cxnSpLocks/>
            <a:stCxn id="18" idx="2"/>
            <a:endCxn id="42" idx="0"/>
          </p:cNvCxnSpPr>
          <p:nvPr/>
        </p:nvCxnSpPr>
        <p:spPr>
          <a:xfrm flipH="1">
            <a:off x="6261226" y="7378232"/>
            <a:ext cx="700402" cy="543343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fik 1" descr="Ein Bild, das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C14587B0-C760-04F8-1E00-1D175D63B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333" y="1867062"/>
            <a:ext cx="1376123" cy="137612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378A6D5-DC0D-99A8-3027-2677A6159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676" y="1835711"/>
            <a:ext cx="1376123" cy="1376123"/>
          </a:xfrm>
          <a:prstGeom prst="rect">
            <a:avLst/>
          </a:prstGeom>
        </p:spPr>
      </p:pic>
      <p:pic>
        <p:nvPicPr>
          <p:cNvPr id="7" name="Grafik 6" descr="Ein Bild, das Design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503D0E48-012A-3A72-B2FB-68DE14A0B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018" y="1872815"/>
            <a:ext cx="1376123" cy="1376123"/>
          </a:xfrm>
          <a:prstGeom prst="rect">
            <a:avLst/>
          </a:prstGeom>
        </p:spPr>
      </p:pic>
      <p:pic>
        <p:nvPicPr>
          <p:cNvPr id="9" name="Grafik 8" descr="Ein Bild, das Weihnachtsbaum, Origami enthält.&#10;&#10;Automatisch generierte Beschreibung">
            <a:extLst>
              <a:ext uri="{FF2B5EF4-FFF2-40B4-BE49-F238E27FC236}">
                <a16:creationId xmlns:a16="http://schemas.microsoft.com/office/drawing/2014/main" id="{43D04A16-7416-1988-A04A-DB5385332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2356" y="2053593"/>
            <a:ext cx="1189588" cy="11895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C6D6932-AD1C-AD03-2F18-A9B36584A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082" y="5619120"/>
            <a:ext cx="1759111" cy="1759111"/>
          </a:xfrm>
          <a:prstGeom prst="rect">
            <a:avLst/>
          </a:prstGeom>
        </p:spPr>
      </p:pic>
      <p:pic>
        <p:nvPicPr>
          <p:cNvPr id="19" name="Grafik 18" descr="Ein Bild, das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6A97A27F-70B9-E6CE-0256-C82E4643F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969" y="5617867"/>
            <a:ext cx="1759111" cy="175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35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9AE18E8-D5E3-B3FC-657A-6891DA93B3F4}"/>
              </a:ext>
            </a:extLst>
          </p:cNvPr>
          <p:cNvSpPr/>
          <p:nvPr/>
        </p:nvSpPr>
        <p:spPr>
          <a:xfrm>
            <a:off x="5190657" y="3951808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55">
              <a:defRPr/>
            </a:pPr>
            <a:r>
              <a:rPr lang="de-DE" sz="1600" dirty="0">
                <a:solidFill>
                  <a:prstClr val="black"/>
                </a:solidFill>
                <a:latin typeface="Aptos" panose="02110004020202020204"/>
              </a:rPr>
              <a:t>Explorative Studie</a:t>
            </a:r>
          </a:p>
          <a:p>
            <a:pPr algn="ctr" defTabSz="914355">
              <a:defRPr/>
            </a:pPr>
            <a:r>
              <a:rPr lang="de-DE" sz="1200" i="1" dirty="0">
                <a:solidFill>
                  <a:prstClr val="black"/>
                </a:solidFill>
                <a:latin typeface="Aptos" panose="02110004020202020204"/>
              </a:rPr>
              <a:t>einschließlich 4 verschiedener Visualisierungsarten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5A492EF-4154-B0F6-19B8-7E081AFCFCCC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6217845" y="4814775"/>
            <a:ext cx="743793" cy="80434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9140EE8-54F4-596B-CDFE-FBCE2C117396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5057738" y="3211834"/>
            <a:ext cx="1160105" cy="739973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CA8E063-7BEB-DAC6-773E-6AA85C65FF5B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3066398" y="3243177"/>
            <a:ext cx="3151447" cy="70862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227A3ED-5C72-4040-7387-43D2BC56FCE4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6217844" y="3248939"/>
            <a:ext cx="831239" cy="702869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3AC50C1-2927-E5D8-3A34-FBD9A2D14914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flipH="1">
            <a:off x="6217832" y="3243179"/>
            <a:ext cx="2729312" cy="70862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66981041-9730-D5FB-BBAC-DCD3CEC22E8C}"/>
              </a:ext>
            </a:extLst>
          </p:cNvPr>
          <p:cNvSpPr/>
          <p:nvPr/>
        </p:nvSpPr>
        <p:spPr>
          <a:xfrm>
            <a:off x="5234048" y="7921570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55">
              <a:defRPr/>
            </a:pPr>
            <a:r>
              <a:rPr lang="de-DE" sz="1401" dirty="0">
                <a:solidFill>
                  <a:prstClr val="black"/>
                </a:solidFill>
                <a:latin typeface="Aptos" panose="02110004020202020204"/>
              </a:rPr>
              <a:t>Konfirmatorische Studie </a:t>
            </a:r>
          </a:p>
          <a:p>
            <a:pPr algn="ctr" defTabSz="914355">
              <a:defRPr/>
            </a:pPr>
            <a:r>
              <a:rPr lang="de-DE" sz="1200" i="1" dirty="0">
                <a:solidFill>
                  <a:prstClr val="black"/>
                </a:solidFill>
                <a:latin typeface="Aptos" panose="02110004020202020204"/>
              </a:rPr>
              <a:t>einschließlich 2 verschiedener Visualisierungsarten</a:t>
            </a:r>
          </a:p>
        </p:txBody>
      </p:sp>
      <p:pic>
        <p:nvPicPr>
          <p:cNvPr id="49" name="Grafik 48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6B2E6A01-0937-4A9A-6628-A053ECB9A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724" y="4758766"/>
            <a:ext cx="1788807" cy="4025764"/>
          </a:xfrm>
          <a:prstGeom prst="rect">
            <a:avLst/>
          </a:prstGeom>
        </p:spPr>
      </p:pic>
      <p:pic>
        <p:nvPicPr>
          <p:cNvPr id="51" name="Grafik 50" descr="Ein Bild, das Diagramm, Reihe, Design enthält.&#10;&#10;Automatisch generierte Beschreibung">
            <a:extLst>
              <a:ext uri="{FF2B5EF4-FFF2-40B4-BE49-F238E27FC236}">
                <a16:creationId xmlns:a16="http://schemas.microsoft.com/office/drawing/2014/main" id="{6526F238-7952-C41D-E4F7-67EB59499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338" y="5620522"/>
            <a:ext cx="2559031" cy="1796884"/>
          </a:xfrm>
          <a:prstGeom prst="rect">
            <a:avLst/>
          </a:prstGeom>
        </p:spPr>
      </p:pic>
      <p:pic>
        <p:nvPicPr>
          <p:cNvPr id="53" name="Grafik 52" descr="Ein Bild, das Diagramm, Reihe, Design enthält.&#10;&#10;Automatisch generierte Beschreibung">
            <a:extLst>
              <a:ext uri="{FF2B5EF4-FFF2-40B4-BE49-F238E27FC236}">
                <a16:creationId xmlns:a16="http://schemas.microsoft.com/office/drawing/2014/main" id="{46AA6196-3A99-6D74-E65F-8F6A443B9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362" y="5625813"/>
            <a:ext cx="2577138" cy="1809600"/>
          </a:xfrm>
          <a:prstGeom prst="rect">
            <a:avLst/>
          </a:prstGeom>
        </p:spPr>
      </p:pic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2E897F5F-D7EE-F0A3-5A48-1B24845064FA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flipH="1">
            <a:off x="5565528" y="4814768"/>
            <a:ext cx="652319" cy="80309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382A8690-6177-FC7C-489D-F56DC70D4782}"/>
              </a:ext>
            </a:extLst>
          </p:cNvPr>
          <p:cNvCxnSpPr>
            <a:cxnSpLocks/>
            <a:stCxn id="49" idx="3"/>
            <a:endCxn id="42" idx="0"/>
          </p:cNvCxnSpPr>
          <p:nvPr/>
        </p:nvCxnSpPr>
        <p:spPr>
          <a:xfrm>
            <a:off x="3247531" y="6771644"/>
            <a:ext cx="3013705" cy="114991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00D28060-3029-CB44-26AE-B009A9A1A1AA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5565528" y="7376968"/>
            <a:ext cx="695711" cy="544596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C1C6A0FC-1FB1-1246-BDCD-C0182152A50A}"/>
              </a:ext>
            </a:extLst>
          </p:cNvPr>
          <p:cNvCxnSpPr>
            <a:cxnSpLocks/>
            <a:stCxn id="18" idx="2"/>
            <a:endCxn id="42" idx="0"/>
          </p:cNvCxnSpPr>
          <p:nvPr/>
        </p:nvCxnSpPr>
        <p:spPr>
          <a:xfrm flipH="1">
            <a:off x="6261226" y="7378232"/>
            <a:ext cx="700402" cy="543343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947480E1-293D-F75A-EC2C-AC1A1BF07AE0}"/>
              </a:ext>
            </a:extLst>
          </p:cNvPr>
          <p:cNvCxnSpPr>
            <a:cxnSpLocks/>
            <a:stCxn id="53" idx="2"/>
            <a:endCxn id="42" idx="0"/>
          </p:cNvCxnSpPr>
          <p:nvPr/>
        </p:nvCxnSpPr>
        <p:spPr>
          <a:xfrm flipH="1">
            <a:off x="6261238" y="7435416"/>
            <a:ext cx="3013705" cy="48614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C36D0D6D-7712-468E-C726-A051D6561CA6}"/>
              </a:ext>
            </a:extLst>
          </p:cNvPr>
          <p:cNvCxnSpPr>
            <a:cxnSpLocks/>
            <a:stCxn id="51" idx="2"/>
            <a:endCxn id="42" idx="0"/>
          </p:cNvCxnSpPr>
          <p:nvPr/>
        </p:nvCxnSpPr>
        <p:spPr>
          <a:xfrm flipH="1">
            <a:off x="6261224" y="7417416"/>
            <a:ext cx="5215618" cy="50415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fik 1" descr="Ein Bild, das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C14587B0-C760-04F8-1E00-1D175D63B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333" y="1867062"/>
            <a:ext cx="1376123" cy="137612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378A6D5-DC0D-99A8-3027-2677A6159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9676" y="1835711"/>
            <a:ext cx="1376123" cy="1376123"/>
          </a:xfrm>
          <a:prstGeom prst="rect">
            <a:avLst/>
          </a:prstGeom>
        </p:spPr>
      </p:pic>
      <p:pic>
        <p:nvPicPr>
          <p:cNvPr id="7" name="Grafik 6" descr="Ein Bild, das Design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503D0E48-012A-3A72-B2FB-68DE14A0B0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018" y="1872815"/>
            <a:ext cx="1376123" cy="1376123"/>
          </a:xfrm>
          <a:prstGeom prst="rect">
            <a:avLst/>
          </a:prstGeom>
        </p:spPr>
      </p:pic>
      <p:pic>
        <p:nvPicPr>
          <p:cNvPr id="9" name="Grafik 8" descr="Ein Bild, das Weihnachtsbaum, Origami enthält.&#10;&#10;Automatisch generierte Beschreibung">
            <a:extLst>
              <a:ext uri="{FF2B5EF4-FFF2-40B4-BE49-F238E27FC236}">
                <a16:creationId xmlns:a16="http://schemas.microsoft.com/office/drawing/2014/main" id="{43D04A16-7416-1988-A04A-DB5385332B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2356" y="2053593"/>
            <a:ext cx="1189588" cy="11895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C6D6932-AD1C-AD03-2F18-A9B36584A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082" y="5619120"/>
            <a:ext cx="1759111" cy="1759111"/>
          </a:xfrm>
          <a:prstGeom prst="rect">
            <a:avLst/>
          </a:prstGeom>
        </p:spPr>
      </p:pic>
      <p:pic>
        <p:nvPicPr>
          <p:cNvPr id="19" name="Grafik 18" descr="Ein Bild, das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6A97A27F-70B9-E6CE-0256-C82E4643F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969" y="5617867"/>
            <a:ext cx="1759111" cy="175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36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9AE18E8-D5E3-B3FC-657A-6891DA93B3F4}"/>
              </a:ext>
            </a:extLst>
          </p:cNvPr>
          <p:cNvSpPr/>
          <p:nvPr/>
        </p:nvSpPr>
        <p:spPr>
          <a:xfrm>
            <a:off x="3591766" y="1995605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Delphi Studie</a:t>
            </a:r>
          </a:p>
          <a:p>
            <a:pPr algn="ctr"/>
            <a:r>
              <a:rPr lang="de-DE" sz="1200" i="1" dirty="0"/>
              <a:t>einschließlich 44 verschiedener Visualisierungsarten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2385417-F34E-167E-CA71-D8E55608133A}"/>
              </a:ext>
            </a:extLst>
          </p:cNvPr>
          <p:cNvSpPr/>
          <p:nvPr/>
        </p:nvSpPr>
        <p:spPr>
          <a:xfrm>
            <a:off x="3591766" y="6330574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Explorative Studie</a:t>
            </a:r>
          </a:p>
          <a:p>
            <a:pPr algn="ctr"/>
            <a:r>
              <a:rPr lang="de-DE" sz="1200" i="1" dirty="0"/>
              <a:t>einschließlich 4 verschiedener Visualisierungsarten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3BF078D-1915-FB56-798D-EB234E2CAE77}"/>
              </a:ext>
            </a:extLst>
          </p:cNvPr>
          <p:cNvSpPr/>
          <p:nvPr/>
        </p:nvSpPr>
        <p:spPr>
          <a:xfrm>
            <a:off x="3591766" y="7827287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1" dirty="0"/>
              <a:t>Konfirmatorische Studie </a:t>
            </a:r>
          </a:p>
          <a:p>
            <a:pPr algn="ctr"/>
            <a:r>
              <a:rPr lang="de-DE" sz="1200" i="1" dirty="0"/>
              <a:t>einschließlich 2 verschiedener Visualisierungsarten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AAD0A56-77A7-D3E7-E0B9-5379A02FB72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390508" y="2858562"/>
            <a:ext cx="2228434" cy="10840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52BA3B0-705D-1326-F487-732C952ED910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618941" y="7193534"/>
            <a:ext cx="0" cy="633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7118601-BC55-273B-8448-F45EB2729618}"/>
              </a:ext>
            </a:extLst>
          </p:cNvPr>
          <p:cNvCxnSpPr>
            <a:cxnSpLocks/>
            <a:stCxn id="4" idx="3"/>
            <a:endCxn id="14" idx="2"/>
          </p:cNvCxnSpPr>
          <p:nvPr/>
        </p:nvCxnSpPr>
        <p:spPr>
          <a:xfrm flipV="1">
            <a:off x="5646131" y="2266918"/>
            <a:ext cx="3403095" cy="1601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BEABECE-7D44-6ACF-70D3-0C08B560256B}"/>
              </a:ext>
            </a:extLst>
          </p:cNvPr>
          <p:cNvSpPr/>
          <p:nvPr/>
        </p:nvSpPr>
        <p:spPr>
          <a:xfrm>
            <a:off x="9049223" y="1995607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Dot</a:t>
            </a:r>
            <a:r>
              <a:rPr lang="de-DE" sz="1200" dirty="0"/>
              <a:t> Plot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3A5B567-3325-30D9-01D1-588DAC410EF0}"/>
              </a:ext>
            </a:extLst>
          </p:cNvPr>
          <p:cNvSpPr/>
          <p:nvPr/>
        </p:nvSpPr>
        <p:spPr>
          <a:xfrm>
            <a:off x="9049223" y="2564062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Violin</a:t>
            </a:r>
            <a:r>
              <a:rPr lang="de-DE" sz="1200" dirty="0"/>
              <a:t> Plot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B220CB-7F55-C765-BB42-C2F3EAF15299}"/>
              </a:ext>
            </a:extLst>
          </p:cNvPr>
          <p:cNvSpPr/>
          <p:nvPr/>
        </p:nvSpPr>
        <p:spPr>
          <a:xfrm>
            <a:off x="9049223" y="3149040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Halfeye</a:t>
            </a:r>
            <a:r>
              <a:rPr lang="de-DE" sz="1200" dirty="0"/>
              <a:t> </a:t>
            </a:r>
            <a:r>
              <a:rPr lang="de-DE" sz="1200" dirty="0" err="1"/>
              <a:t>plot</a:t>
            </a:r>
            <a:endParaRPr lang="de-DE" sz="1200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8C76E9BC-0E31-523A-E157-7178F9B4AA3B}"/>
              </a:ext>
            </a:extLst>
          </p:cNvPr>
          <p:cNvCxnSpPr>
            <a:cxnSpLocks/>
            <a:stCxn id="4" idx="3"/>
            <a:endCxn id="18" idx="2"/>
          </p:cNvCxnSpPr>
          <p:nvPr/>
        </p:nvCxnSpPr>
        <p:spPr>
          <a:xfrm>
            <a:off x="5646131" y="2427079"/>
            <a:ext cx="3403095" cy="4082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0645A772-3F71-03BE-130D-3792C78FF18A}"/>
              </a:ext>
            </a:extLst>
          </p:cNvPr>
          <p:cNvCxnSpPr>
            <a:stCxn id="4" idx="3"/>
            <a:endCxn id="19" idx="2"/>
          </p:cNvCxnSpPr>
          <p:nvPr/>
        </p:nvCxnSpPr>
        <p:spPr>
          <a:xfrm>
            <a:off x="5646131" y="2427082"/>
            <a:ext cx="3403095" cy="9932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0160CA68-886A-126E-1F0F-490932CDA4AD}"/>
              </a:ext>
            </a:extLst>
          </p:cNvPr>
          <p:cNvSpPr/>
          <p:nvPr/>
        </p:nvSpPr>
        <p:spPr>
          <a:xfrm>
            <a:off x="9049223" y="3730875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1" dirty="0"/>
              <a:t>…</a:t>
            </a:r>
          </a:p>
        </p:txBody>
      </p: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99D654BC-86E4-A7BA-9544-2A44161CD2D9}"/>
              </a:ext>
            </a:extLst>
          </p:cNvPr>
          <p:cNvCxnSpPr>
            <a:cxnSpLocks/>
            <a:stCxn id="4" idx="3"/>
            <a:endCxn id="63" idx="2"/>
          </p:cNvCxnSpPr>
          <p:nvPr/>
        </p:nvCxnSpPr>
        <p:spPr>
          <a:xfrm>
            <a:off x="5646131" y="2427079"/>
            <a:ext cx="3403095" cy="15751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75">
            <a:extLst>
              <a:ext uri="{FF2B5EF4-FFF2-40B4-BE49-F238E27FC236}">
                <a16:creationId xmlns:a16="http://schemas.microsoft.com/office/drawing/2014/main" id="{FE6A377E-9DBE-AE0C-CD57-B4C0A8260193}"/>
              </a:ext>
            </a:extLst>
          </p:cNvPr>
          <p:cNvCxnSpPr>
            <a:cxnSpLocks/>
            <a:stCxn id="6" idx="3"/>
            <a:endCxn id="79" idx="2"/>
          </p:cNvCxnSpPr>
          <p:nvPr/>
        </p:nvCxnSpPr>
        <p:spPr>
          <a:xfrm>
            <a:off x="5646131" y="8258771"/>
            <a:ext cx="3403095" cy="2752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1AA84AF3-B929-21FC-5A5F-C78FDE4E5852}"/>
              </a:ext>
            </a:extLst>
          </p:cNvPr>
          <p:cNvSpPr/>
          <p:nvPr/>
        </p:nvSpPr>
        <p:spPr>
          <a:xfrm>
            <a:off x="9049221" y="8262674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51" dirty="0" err="1"/>
              <a:t>Halfeye</a:t>
            </a:r>
            <a:r>
              <a:rPr lang="de-DE" sz="1051" dirty="0"/>
              <a:t> </a:t>
            </a:r>
            <a:r>
              <a:rPr lang="de-DE" sz="1051" dirty="0" err="1"/>
              <a:t>plot</a:t>
            </a:r>
            <a:r>
              <a:rPr lang="de-DE" sz="1051" dirty="0"/>
              <a:t> </a:t>
            </a:r>
            <a:r>
              <a:rPr lang="de-DE" sz="900" dirty="0"/>
              <a:t>(Gruppe auf </a:t>
            </a:r>
          </a:p>
          <a:p>
            <a:pPr algn="ctr"/>
            <a:r>
              <a:rPr lang="de-DE" sz="900" dirty="0"/>
              <a:t>x-Achse)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9B4249F-7AF7-1302-0B9D-74671E7E5EAB}"/>
              </a:ext>
            </a:extLst>
          </p:cNvPr>
          <p:cNvSpPr/>
          <p:nvPr/>
        </p:nvSpPr>
        <p:spPr>
          <a:xfrm>
            <a:off x="9049221" y="7685890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51" dirty="0" err="1"/>
              <a:t>Halfeye</a:t>
            </a:r>
            <a:r>
              <a:rPr lang="de-DE" sz="1051" dirty="0"/>
              <a:t> </a:t>
            </a:r>
            <a:r>
              <a:rPr lang="de-DE" sz="1051" dirty="0" err="1"/>
              <a:t>plot</a:t>
            </a:r>
            <a:r>
              <a:rPr lang="de-DE" sz="1051" dirty="0"/>
              <a:t> </a:t>
            </a:r>
            <a:r>
              <a:rPr lang="de-DE" sz="1001" dirty="0"/>
              <a:t>(Gruppe auf </a:t>
            </a:r>
          </a:p>
          <a:p>
            <a:pPr algn="ctr"/>
            <a:r>
              <a:rPr lang="de-DE" sz="1001" dirty="0"/>
              <a:t>x-Achse)</a:t>
            </a:r>
          </a:p>
        </p:txBody>
      </p:sp>
      <p:cxnSp>
        <p:nvCxnSpPr>
          <p:cNvPr id="84" name="Gerade Verbindung 83">
            <a:extLst>
              <a:ext uri="{FF2B5EF4-FFF2-40B4-BE49-F238E27FC236}">
                <a16:creationId xmlns:a16="http://schemas.microsoft.com/office/drawing/2014/main" id="{E90B23A7-9039-68F8-6408-7F8D3610AB6C}"/>
              </a:ext>
            </a:extLst>
          </p:cNvPr>
          <p:cNvCxnSpPr>
            <a:cxnSpLocks/>
            <a:stCxn id="6" idx="3"/>
            <a:endCxn id="80" idx="2"/>
          </p:cNvCxnSpPr>
          <p:nvPr/>
        </p:nvCxnSpPr>
        <p:spPr>
          <a:xfrm flipV="1">
            <a:off x="5646131" y="7957207"/>
            <a:ext cx="3403095" cy="3015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10486A37-22F5-AD72-B9D0-0E4F3E4B5A2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3269865" y="7510404"/>
            <a:ext cx="13490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9EC6E21-BA0F-A918-008A-560152D75F89}"/>
              </a:ext>
            </a:extLst>
          </p:cNvPr>
          <p:cNvSpPr/>
          <p:nvPr/>
        </p:nvSpPr>
        <p:spPr>
          <a:xfrm>
            <a:off x="1403985" y="6989847"/>
            <a:ext cx="1865870" cy="104113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Anreicherungen:</a:t>
            </a:r>
          </a:p>
          <a:p>
            <a:pPr algn="ctr"/>
            <a:r>
              <a:rPr lang="de-DE" sz="1200" dirty="0"/>
              <a:t>Benchmarks</a:t>
            </a:r>
          </a:p>
          <a:p>
            <a:pPr algn="ctr"/>
            <a:r>
              <a:rPr lang="de-DE" sz="1200" dirty="0" err="1"/>
              <a:t>Signaling</a:t>
            </a:r>
            <a:endParaRPr lang="de-DE" sz="1200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F6EF046-21A1-8482-A178-75AD11A60B9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387203" y="2858565"/>
            <a:ext cx="231753" cy="1075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5A492EF-4154-B0F6-19B8-7E081AFCFCC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618947" y="2858570"/>
            <a:ext cx="1373732" cy="849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BC0B716-3042-BE4D-14F1-B9B65C060CA8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618943" y="2858565"/>
            <a:ext cx="3115406" cy="1075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C154769-FD70-34F1-68F7-2DF48C4F5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4887" y="3933540"/>
            <a:ext cx="1682807" cy="1682807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E0D6747-C088-BCC2-D2D9-13E4D0F34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2266" y="3942657"/>
            <a:ext cx="1682807" cy="1682807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B7167921-68B6-7CB6-0E7C-CE30D6E0A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24376" y="3692206"/>
            <a:ext cx="1936619" cy="1936619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150763DE-F5CD-756F-3F24-7B335B0381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27903" y="3965376"/>
            <a:ext cx="1433323" cy="1433323"/>
          </a:xfrm>
          <a:prstGeom prst="rect">
            <a:avLst/>
          </a:prstGeom>
        </p:spPr>
      </p:pic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9140EE8-54F4-596B-CDFE-FBCE2C117396}"/>
              </a:ext>
            </a:extLst>
          </p:cNvPr>
          <p:cNvCxnSpPr>
            <a:endCxn id="5" idx="0"/>
          </p:cNvCxnSpPr>
          <p:nvPr/>
        </p:nvCxnSpPr>
        <p:spPr>
          <a:xfrm>
            <a:off x="2316093" y="5398691"/>
            <a:ext cx="2302859" cy="93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CA8E063-7BEB-DAC6-773E-6AA85C65FF5B}"/>
              </a:ext>
            </a:extLst>
          </p:cNvPr>
          <p:cNvCxnSpPr>
            <a:endCxn id="5" idx="0"/>
          </p:cNvCxnSpPr>
          <p:nvPr/>
        </p:nvCxnSpPr>
        <p:spPr>
          <a:xfrm>
            <a:off x="4155448" y="5551689"/>
            <a:ext cx="463505" cy="778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227A3ED-5C72-4040-7387-43D2BC56FCE4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4618955" y="5477564"/>
            <a:ext cx="1555079" cy="8530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3AC50C1-2927-E5D8-3A34-FBD9A2D14914}"/>
              </a:ext>
            </a:extLst>
          </p:cNvPr>
          <p:cNvCxnSpPr>
            <a:endCxn id="5" idx="0"/>
          </p:cNvCxnSpPr>
          <p:nvPr/>
        </p:nvCxnSpPr>
        <p:spPr>
          <a:xfrm flipH="1">
            <a:off x="4618944" y="5398693"/>
            <a:ext cx="3125612" cy="93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623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9AE18E8-D5E3-B3FC-657A-6891DA93B3F4}"/>
              </a:ext>
            </a:extLst>
          </p:cNvPr>
          <p:cNvSpPr/>
          <p:nvPr/>
        </p:nvSpPr>
        <p:spPr>
          <a:xfrm>
            <a:off x="3591766" y="2169150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Delphi Studie</a:t>
            </a:r>
          </a:p>
          <a:p>
            <a:pPr algn="ctr"/>
            <a:r>
              <a:rPr lang="de-DE" sz="1200" i="1" dirty="0"/>
              <a:t>einschließlich 44 verschiedener Visualisierungsarten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2385417-F34E-167E-CA71-D8E55608133A}"/>
              </a:ext>
            </a:extLst>
          </p:cNvPr>
          <p:cNvSpPr/>
          <p:nvPr/>
        </p:nvSpPr>
        <p:spPr>
          <a:xfrm>
            <a:off x="3591766" y="4998362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Explorative Studie</a:t>
            </a:r>
          </a:p>
          <a:p>
            <a:pPr algn="ctr"/>
            <a:r>
              <a:rPr lang="de-DE" sz="1200" i="1" dirty="0"/>
              <a:t>einschließlich 4 verschiedener Visualisierungsarten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3BF078D-1915-FB56-798D-EB234E2CAE77}"/>
              </a:ext>
            </a:extLst>
          </p:cNvPr>
          <p:cNvSpPr/>
          <p:nvPr/>
        </p:nvSpPr>
        <p:spPr>
          <a:xfrm>
            <a:off x="3591766" y="7827287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1" dirty="0"/>
              <a:t>Konfirmatorische Studie </a:t>
            </a:r>
          </a:p>
          <a:p>
            <a:pPr algn="ctr"/>
            <a:r>
              <a:rPr lang="de-DE" sz="1200" i="1" dirty="0"/>
              <a:t>einschließlich 2 verschiedener Visualisierungsarten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AAD0A56-77A7-D3E7-E0B9-5379A02FB72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4618941" y="3032118"/>
            <a:ext cx="0" cy="1966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52BA3B0-705D-1326-F487-732C952ED910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618941" y="5861327"/>
            <a:ext cx="0" cy="1965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7118601-BC55-273B-8448-F45EB2729618}"/>
              </a:ext>
            </a:extLst>
          </p:cNvPr>
          <p:cNvCxnSpPr>
            <a:cxnSpLocks/>
            <a:stCxn id="4" idx="3"/>
            <a:endCxn id="14" idx="2"/>
          </p:cNvCxnSpPr>
          <p:nvPr/>
        </p:nvCxnSpPr>
        <p:spPr>
          <a:xfrm flipV="1">
            <a:off x="5646131" y="2266918"/>
            <a:ext cx="3403095" cy="3337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BEABECE-7D44-6ACF-70D3-0C08B560256B}"/>
              </a:ext>
            </a:extLst>
          </p:cNvPr>
          <p:cNvSpPr/>
          <p:nvPr/>
        </p:nvSpPr>
        <p:spPr>
          <a:xfrm>
            <a:off x="9049223" y="1995607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Dot</a:t>
            </a:r>
            <a:r>
              <a:rPr lang="de-DE" sz="1200" dirty="0"/>
              <a:t> Plot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3A5B567-3325-30D9-01D1-588DAC410EF0}"/>
              </a:ext>
            </a:extLst>
          </p:cNvPr>
          <p:cNvSpPr/>
          <p:nvPr/>
        </p:nvSpPr>
        <p:spPr>
          <a:xfrm>
            <a:off x="9049223" y="2564062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Violin</a:t>
            </a:r>
            <a:r>
              <a:rPr lang="de-DE" sz="1200" dirty="0"/>
              <a:t> Plot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B220CB-7F55-C765-BB42-C2F3EAF15299}"/>
              </a:ext>
            </a:extLst>
          </p:cNvPr>
          <p:cNvSpPr/>
          <p:nvPr/>
        </p:nvSpPr>
        <p:spPr>
          <a:xfrm>
            <a:off x="9049223" y="3149040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Halfeye</a:t>
            </a:r>
            <a:r>
              <a:rPr lang="de-DE" sz="1200" dirty="0"/>
              <a:t> </a:t>
            </a:r>
            <a:r>
              <a:rPr lang="de-DE" sz="1200" dirty="0" err="1"/>
              <a:t>plot</a:t>
            </a:r>
            <a:endParaRPr lang="de-DE" sz="1200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8C76E9BC-0E31-523A-E157-7178F9B4AA3B}"/>
              </a:ext>
            </a:extLst>
          </p:cNvPr>
          <p:cNvCxnSpPr>
            <a:cxnSpLocks/>
            <a:stCxn id="4" idx="3"/>
            <a:endCxn id="18" idx="2"/>
          </p:cNvCxnSpPr>
          <p:nvPr/>
        </p:nvCxnSpPr>
        <p:spPr>
          <a:xfrm>
            <a:off x="5646131" y="2600638"/>
            <a:ext cx="3403095" cy="2347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0645A772-3F71-03BE-130D-3792C78FF18A}"/>
              </a:ext>
            </a:extLst>
          </p:cNvPr>
          <p:cNvCxnSpPr>
            <a:stCxn id="4" idx="3"/>
            <a:endCxn id="19" idx="2"/>
          </p:cNvCxnSpPr>
          <p:nvPr/>
        </p:nvCxnSpPr>
        <p:spPr>
          <a:xfrm>
            <a:off x="5646131" y="2600633"/>
            <a:ext cx="3403095" cy="8197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0011AB87-B760-9E85-A895-07802C305073}"/>
              </a:ext>
            </a:extLst>
          </p:cNvPr>
          <p:cNvCxnSpPr>
            <a:cxnSpLocks/>
            <a:stCxn id="5" idx="3"/>
            <a:endCxn id="34" idx="2"/>
          </p:cNvCxnSpPr>
          <p:nvPr/>
        </p:nvCxnSpPr>
        <p:spPr>
          <a:xfrm flipV="1">
            <a:off x="5646131" y="5137520"/>
            <a:ext cx="3403095" cy="2923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24EAE27D-15E7-FE6B-6F75-C1958B2F1D03}"/>
              </a:ext>
            </a:extLst>
          </p:cNvPr>
          <p:cNvSpPr/>
          <p:nvPr/>
        </p:nvSpPr>
        <p:spPr>
          <a:xfrm>
            <a:off x="9049223" y="4866203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Halfeye</a:t>
            </a:r>
            <a:r>
              <a:rPr lang="de-DE" sz="1200" dirty="0"/>
              <a:t> </a:t>
            </a:r>
            <a:r>
              <a:rPr lang="de-DE" sz="1200" dirty="0" err="1"/>
              <a:t>plot</a:t>
            </a:r>
            <a:r>
              <a:rPr lang="de-DE" sz="1200" dirty="0"/>
              <a:t> </a:t>
            </a:r>
            <a:r>
              <a:rPr lang="de-DE" sz="900" dirty="0"/>
              <a:t>(Gruppe auf </a:t>
            </a:r>
          </a:p>
          <a:p>
            <a:pPr algn="ctr"/>
            <a:r>
              <a:rPr lang="de-DE" sz="900" dirty="0"/>
              <a:t>x-Achse)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A6360EC-EE91-DBAD-78D4-938EC6D05369}"/>
              </a:ext>
            </a:extLst>
          </p:cNvPr>
          <p:cNvSpPr/>
          <p:nvPr/>
        </p:nvSpPr>
        <p:spPr>
          <a:xfrm>
            <a:off x="9049223" y="6578034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Gardneralt</a:t>
            </a:r>
            <a:r>
              <a:rPr lang="de-DE" sz="1100" dirty="0"/>
              <a:t>-man Plot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31507E0-454E-879D-1773-F974E3EB7FD8}"/>
              </a:ext>
            </a:extLst>
          </p:cNvPr>
          <p:cNvSpPr/>
          <p:nvPr/>
        </p:nvSpPr>
        <p:spPr>
          <a:xfrm>
            <a:off x="9049223" y="5431795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01" dirty="0" err="1"/>
              <a:t>Halfeye</a:t>
            </a:r>
            <a:r>
              <a:rPr lang="de-DE" sz="1001" dirty="0"/>
              <a:t> </a:t>
            </a:r>
            <a:r>
              <a:rPr lang="de-DE" sz="1001" dirty="0" err="1"/>
              <a:t>plot</a:t>
            </a:r>
            <a:r>
              <a:rPr lang="de-DE" sz="1001" dirty="0"/>
              <a:t> </a:t>
            </a:r>
            <a:r>
              <a:rPr lang="de-DE" sz="900" dirty="0"/>
              <a:t>(Gruppe auf</a:t>
            </a:r>
          </a:p>
          <a:p>
            <a:pPr algn="ctr"/>
            <a:r>
              <a:rPr lang="de-DE" sz="900" dirty="0"/>
              <a:t> y-Achse)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7663844-8157-FAA9-2801-C64EB00C983B}"/>
              </a:ext>
            </a:extLst>
          </p:cNvPr>
          <p:cNvSpPr/>
          <p:nvPr/>
        </p:nvSpPr>
        <p:spPr>
          <a:xfrm>
            <a:off x="9049223" y="6009580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01" dirty="0" err="1"/>
              <a:t>Raincloud</a:t>
            </a:r>
            <a:r>
              <a:rPr lang="de-DE" sz="1001" dirty="0"/>
              <a:t> </a:t>
            </a:r>
            <a:r>
              <a:rPr lang="de-DE" sz="1001" dirty="0" err="1"/>
              <a:t>plot</a:t>
            </a:r>
            <a:r>
              <a:rPr lang="de-DE" sz="1001" dirty="0"/>
              <a:t> </a:t>
            </a:r>
            <a:r>
              <a:rPr lang="de-DE" sz="900" dirty="0"/>
              <a:t>(Gruppe auf </a:t>
            </a:r>
          </a:p>
          <a:p>
            <a:pPr algn="ctr"/>
            <a:r>
              <a:rPr lang="de-DE" sz="900" dirty="0"/>
              <a:t>y-Achse)</a:t>
            </a:r>
            <a:endParaRPr lang="de-DE" sz="1001" dirty="0"/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B26BCE2A-F979-6D81-99B4-06C810705536}"/>
              </a:ext>
            </a:extLst>
          </p:cNvPr>
          <p:cNvCxnSpPr>
            <a:cxnSpLocks/>
            <a:stCxn id="5" idx="3"/>
            <a:endCxn id="36" idx="2"/>
          </p:cNvCxnSpPr>
          <p:nvPr/>
        </p:nvCxnSpPr>
        <p:spPr>
          <a:xfrm>
            <a:off x="5646131" y="5429839"/>
            <a:ext cx="3403095" cy="2732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5BC87023-9F7E-F9BD-82AE-6D2949AA736D}"/>
              </a:ext>
            </a:extLst>
          </p:cNvPr>
          <p:cNvCxnSpPr>
            <a:cxnSpLocks/>
            <a:stCxn id="5" idx="3"/>
            <a:endCxn id="40" idx="2"/>
          </p:cNvCxnSpPr>
          <p:nvPr/>
        </p:nvCxnSpPr>
        <p:spPr>
          <a:xfrm>
            <a:off x="5646131" y="5429837"/>
            <a:ext cx="3403095" cy="8510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9189AE44-AD79-B94B-2297-21634F03AA4C}"/>
              </a:ext>
            </a:extLst>
          </p:cNvPr>
          <p:cNvCxnSpPr>
            <a:cxnSpLocks/>
            <a:stCxn id="5" idx="3"/>
            <a:endCxn id="35" idx="2"/>
          </p:cNvCxnSpPr>
          <p:nvPr/>
        </p:nvCxnSpPr>
        <p:spPr>
          <a:xfrm>
            <a:off x="5646131" y="5429838"/>
            <a:ext cx="3403095" cy="14195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0160CA68-886A-126E-1F0F-490932CDA4AD}"/>
              </a:ext>
            </a:extLst>
          </p:cNvPr>
          <p:cNvSpPr/>
          <p:nvPr/>
        </p:nvSpPr>
        <p:spPr>
          <a:xfrm>
            <a:off x="9049223" y="3730875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1" dirty="0"/>
              <a:t>…</a:t>
            </a:r>
          </a:p>
        </p:txBody>
      </p: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99D654BC-86E4-A7BA-9544-2A44161CD2D9}"/>
              </a:ext>
            </a:extLst>
          </p:cNvPr>
          <p:cNvCxnSpPr>
            <a:cxnSpLocks/>
            <a:stCxn id="4" idx="3"/>
            <a:endCxn id="63" idx="2"/>
          </p:cNvCxnSpPr>
          <p:nvPr/>
        </p:nvCxnSpPr>
        <p:spPr>
          <a:xfrm>
            <a:off x="5646131" y="2600637"/>
            <a:ext cx="3403095" cy="14015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75">
            <a:extLst>
              <a:ext uri="{FF2B5EF4-FFF2-40B4-BE49-F238E27FC236}">
                <a16:creationId xmlns:a16="http://schemas.microsoft.com/office/drawing/2014/main" id="{FE6A377E-9DBE-AE0C-CD57-B4C0A8260193}"/>
              </a:ext>
            </a:extLst>
          </p:cNvPr>
          <p:cNvCxnSpPr>
            <a:cxnSpLocks/>
            <a:stCxn id="6" idx="3"/>
            <a:endCxn id="79" idx="2"/>
          </p:cNvCxnSpPr>
          <p:nvPr/>
        </p:nvCxnSpPr>
        <p:spPr>
          <a:xfrm>
            <a:off x="5646131" y="8258771"/>
            <a:ext cx="3403095" cy="2752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1AA84AF3-B929-21FC-5A5F-C78FDE4E5852}"/>
              </a:ext>
            </a:extLst>
          </p:cNvPr>
          <p:cNvSpPr/>
          <p:nvPr/>
        </p:nvSpPr>
        <p:spPr>
          <a:xfrm>
            <a:off x="9049221" y="8262674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51" dirty="0" err="1"/>
              <a:t>Halfeye</a:t>
            </a:r>
            <a:r>
              <a:rPr lang="de-DE" sz="1051" dirty="0"/>
              <a:t> </a:t>
            </a:r>
            <a:r>
              <a:rPr lang="de-DE" sz="1051" dirty="0" err="1"/>
              <a:t>plot</a:t>
            </a:r>
            <a:r>
              <a:rPr lang="de-DE" sz="1051" dirty="0"/>
              <a:t> </a:t>
            </a:r>
            <a:r>
              <a:rPr lang="de-DE" sz="900" dirty="0"/>
              <a:t>(Gruppe auf </a:t>
            </a:r>
          </a:p>
          <a:p>
            <a:pPr algn="ctr"/>
            <a:r>
              <a:rPr lang="de-DE" sz="900" dirty="0"/>
              <a:t>x-Achse)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9B4249F-7AF7-1302-0B9D-74671E7E5EAB}"/>
              </a:ext>
            </a:extLst>
          </p:cNvPr>
          <p:cNvSpPr/>
          <p:nvPr/>
        </p:nvSpPr>
        <p:spPr>
          <a:xfrm>
            <a:off x="9049221" y="7685890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51" dirty="0" err="1"/>
              <a:t>Halfeye</a:t>
            </a:r>
            <a:r>
              <a:rPr lang="de-DE" sz="1051" dirty="0"/>
              <a:t> </a:t>
            </a:r>
            <a:r>
              <a:rPr lang="de-DE" sz="1051" dirty="0" err="1"/>
              <a:t>plot</a:t>
            </a:r>
            <a:r>
              <a:rPr lang="de-DE" sz="1051" dirty="0"/>
              <a:t> </a:t>
            </a:r>
            <a:r>
              <a:rPr lang="de-DE" sz="1001" dirty="0"/>
              <a:t>(Gruppe auf </a:t>
            </a:r>
          </a:p>
          <a:p>
            <a:pPr algn="ctr"/>
            <a:r>
              <a:rPr lang="de-DE" sz="1001" dirty="0"/>
              <a:t>x-Achse)</a:t>
            </a:r>
          </a:p>
        </p:txBody>
      </p:sp>
      <p:cxnSp>
        <p:nvCxnSpPr>
          <p:cNvPr id="84" name="Gerade Verbindung 83">
            <a:extLst>
              <a:ext uri="{FF2B5EF4-FFF2-40B4-BE49-F238E27FC236}">
                <a16:creationId xmlns:a16="http://schemas.microsoft.com/office/drawing/2014/main" id="{E90B23A7-9039-68F8-6408-7F8D3610AB6C}"/>
              </a:ext>
            </a:extLst>
          </p:cNvPr>
          <p:cNvCxnSpPr>
            <a:cxnSpLocks/>
            <a:stCxn id="6" idx="3"/>
            <a:endCxn id="80" idx="2"/>
          </p:cNvCxnSpPr>
          <p:nvPr/>
        </p:nvCxnSpPr>
        <p:spPr>
          <a:xfrm flipV="1">
            <a:off x="5646131" y="7957207"/>
            <a:ext cx="3403095" cy="3015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10486A37-22F5-AD72-B9D0-0E4F3E4B5A2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3258141" y="6813277"/>
            <a:ext cx="13608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9EC6E21-BA0F-A918-008A-560152D75F89}"/>
              </a:ext>
            </a:extLst>
          </p:cNvPr>
          <p:cNvSpPr/>
          <p:nvPr/>
        </p:nvSpPr>
        <p:spPr>
          <a:xfrm>
            <a:off x="1392264" y="6292722"/>
            <a:ext cx="1865870" cy="104113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Anreicherungen:</a:t>
            </a:r>
          </a:p>
          <a:p>
            <a:pPr algn="ctr"/>
            <a:r>
              <a:rPr lang="de-DE" sz="1200" dirty="0"/>
              <a:t>Benchmarks</a:t>
            </a:r>
          </a:p>
          <a:p>
            <a:pPr algn="ctr"/>
            <a:r>
              <a:rPr lang="de-DE" sz="1200" dirty="0" err="1"/>
              <a:t>Signaling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80795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152</Words>
  <Application>Microsoft Macintosh PowerPoint</Application>
  <PresentationFormat>Benutzerdefiniert</PresentationFormat>
  <Paragraphs>55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Kirstin Schmidt</dc:creator>
  <cp:lastModifiedBy>Kirstin Schmidt</cp:lastModifiedBy>
  <cp:revision>10</cp:revision>
  <dcterms:created xsi:type="dcterms:W3CDTF">2024-06-12T11:58:28Z</dcterms:created>
  <dcterms:modified xsi:type="dcterms:W3CDTF">2024-07-04T13:24:11Z</dcterms:modified>
</cp:coreProperties>
</file>